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21/12/1441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296144"/>
          </a:xfrm>
        </p:spPr>
        <p:txBody>
          <a:bodyPr/>
          <a:lstStyle/>
          <a:p>
            <a:r>
              <a:rPr lang="ar-IQ" dirty="0" smtClean="0"/>
              <a:t>المصادر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568952" cy="4536504"/>
          </a:xfrm>
        </p:spPr>
        <p:txBody>
          <a:bodyPr/>
          <a:lstStyle/>
          <a:p>
            <a:pPr algn="r"/>
            <a:r>
              <a:rPr lang="ar-IQ" dirty="0" smtClean="0"/>
              <a:t>شرح ابن عقيل على الفية ابن مالك </a:t>
            </a:r>
          </a:p>
          <a:p>
            <a:pPr algn="r"/>
            <a:r>
              <a:rPr lang="ar-IQ" dirty="0" smtClean="0"/>
              <a:t>فن الشعر للدكتور شوقي ضيف </a:t>
            </a:r>
          </a:p>
          <a:p>
            <a:pPr algn="r"/>
            <a:r>
              <a:rPr lang="ar-IQ" dirty="0" smtClean="0"/>
              <a:t>ادب العصور للدكتور ناظم رشيد العبيدي </a:t>
            </a:r>
          </a:p>
          <a:p>
            <a:pPr algn="r"/>
            <a:r>
              <a:rPr lang="ar-IQ" dirty="0" smtClean="0"/>
              <a:t>كيف تتعلم اللغة العربية لمجموعة </a:t>
            </a:r>
            <a:r>
              <a:rPr lang="ar-IQ" smtClean="0"/>
              <a:t>من المؤلفين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67305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المصادر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المصادر</dc:title>
  <dc:creator>alsarh</dc:creator>
  <cp:lastModifiedBy>alsarh</cp:lastModifiedBy>
  <cp:revision>1</cp:revision>
  <dcterms:created xsi:type="dcterms:W3CDTF">2020-08-09T23:43:31Z</dcterms:created>
  <dcterms:modified xsi:type="dcterms:W3CDTF">2020-08-09T23:46:13Z</dcterms:modified>
</cp:coreProperties>
</file>