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en-US" dirty="0" err="1" smtClean="0"/>
              <a:t>referances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24936" cy="46805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References: </a:t>
            </a:r>
          </a:p>
          <a:p>
            <a:r>
              <a:rPr lang="en-US" dirty="0"/>
              <a:t>1.  Vogel's Textbook of Practical Organic Chemistry [A.I. Vogel, A. R. </a:t>
            </a:r>
            <a:r>
              <a:rPr lang="en-US" dirty="0" err="1"/>
              <a:t>Tatchell</a:t>
            </a:r>
            <a:r>
              <a:rPr lang="en-US" dirty="0"/>
              <a:t>, </a:t>
            </a:r>
          </a:p>
          <a:p>
            <a:r>
              <a:rPr lang="en-US" dirty="0"/>
              <a:t>B.S. </a:t>
            </a:r>
            <a:r>
              <a:rPr lang="en-US" dirty="0" err="1"/>
              <a:t>Furnis</a:t>
            </a:r>
            <a:r>
              <a:rPr lang="en-US" dirty="0"/>
              <a:t>, A.J. Hannaford,  P.W.G. Smith], 5th edition, 1989. </a:t>
            </a:r>
          </a:p>
          <a:p>
            <a:r>
              <a:rPr lang="en-US" dirty="0"/>
              <a:t>2.  Advanced Practical Organic Chemistry. [M. Casey, J. Leonard, B. </a:t>
            </a:r>
            <a:r>
              <a:rPr lang="en-US" dirty="0" err="1"/>
              <a:t>Lygo</a:t>
            </a:r>
            <a:r>
              <a:rPr lang="en-US" dirty="0"/>
              <a:t> and G. </a:t>
            </a:r>
          </a:p>
          <a:p>
            <a:r>
              <a:rPr lang="en-US" dirty="0"/>
              <a:t>Procter], 3 </a:t>
            </a:r>
            <a:r>
              <a:rPr lang="en-US" dirty="0" err="1"/>
              <a:t>rd</a:t>
            </a:r>
            <a:r>
              <a:rPr lang="en-US" dirty="0"/>
              <a:t>  edition, 1970. </a:t>
            </a:r>
          </a:p>
          <a:p>
            <a:r>
              <a:rPr lang="en-US" dirty="0"/>
              <a:t>3.  Practical Organic Chemistry, [F.G. Mann, B.C. Saunders], fourth edition, 1965. </a:t>
            </a:r>
          </a:p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0025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referances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referances</dc:title>
  <dc:creator>alsarh</dc:creator>
  <cp:lastModifiedBy>alsarh</cp:lastModifiedBy>
  <cp:revision>1</cp:revision>
  <dcterms:created xsi:type="dcterms:W3CDTF">2020-08-09T23:51:29Z</dcterms:created>
  <dcterms:modified xsi:type="dcterms:W3CDTF">2020-08-09T23:52:25Z</dcterms:modified>
</cp:coreProperties>
</file>