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en-US" dirty="0" err="1" smtClean="0"/>
              <a:t>referances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Robert </a:t>
            </a:r>
            <a:r>
              <a:rPr lang="en-US" dirty="0"/>
              <a:t>T. </a:t>
            </a:r>
            <a:r>
              <a:rPr lang="en-US" dirty="0" err="1"/>
              <a:t>Morrisson</a:t>
            </a:r>
            <a:r>
              <a:rPr lang="en-US" dirty="0"/>
              <a:t> Haut</a:t>
            </a:r>
          </a:p>
          <a:p>
            <a:r>
              <a:rPr lang="en-US" dirty="0"/>
              <a:t>① Fundamentals of Analytical Chemistry</a:t>
            </a:r>
          </a:p>
          <a:p>
            <a:r>
              <a:rPr lang="en-US" dirty="0"/>
              <a:t>Douglas </a:t>
            </a:r>
            <a:r>
              <a:rPr lang="en-US" dirty="0" err="1"/>
              <a:t>A.Skoog</a:t>
            </a:r>
            <a:endParaRPr lang="en-US" dirty="0"/>
          </a:p>
          <a:p>
            <a:r>
              <a:rPr lang="en-US" dirty="0" smtClean="0"/>
              <a:t>Donald </a:t>
            </a:r>
            <a:r>
              <a:rPr lang="en-US" dirty="0"/>
              <a:t>M. West</a:t>
            </a:r>
          </a:p>
          <a:p>
            <a:r>
              <a:rPr lang="en-US" dirty="0"/>
              <a:t>3rd Edition, 1976</a:t>
            </a:r>
          </a:p>
          <a:p>
            <a:endParaRPr lang="en-US" dirty="0" smtClean="0"/>
          </a:p>
          <a:p>
            <a:r>
              <a:rPr lang="en-US" dirty="0" smtClean="0"/>
              <a:t>2-Organic </a:t>
            </a:r>
            <a:r>
              <a:rPr lang="en-US" dirty="0"/>
              <a:t>Chemistry</a:t>
            </a:r>
          </a:p>
          <a:p>
            <a:r>
              <a:rPr lang="en-US" dirty="0"/>
              <a:t>Robert No </a:t>
            </a:r>
            <a:r>
              <a:rPr lang="en-US" dirty="0" err="1"/>
              <a:t>boyd</a:t>
            </a:r>
            <a:endParaRPr lang="en-US" dirty="0"/>
          </a:p>
          <a:p>
            <a:r>
              <a:rPr lang="en-US" dirty="0"/>
              <a:t>6th Edition</a:t>
            </a:r>
          </a:p>
        </p:txBody>
      </p:sp>
    </p:spTree>
    <p:extLst>
      <p:ext uri="{BB962C8B-B14F-4D97-AF65-F5344CB8AC3E}">
        <p14:creationId xmlns:p14="http://schemas.microsoft.com/office/powerpoint/2010/main" val="78565053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referances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referances</dc:title>
  <dc:creator>alsarh</dc:creator>
  <cp:lastModifiedBy>alsarh</cp:lastModifiedBy>
  <cp:revision>1</cp:revision>
  <dcterms:created xsi:type="dcterms:W3CDTF">2020-08-10T00:01:43Z</dcterms:created>
  <dcterms:modified xsi:type="dcterms:W3CDTF">2020-08-10T00:06:17Z</dcterms:modified>
</cp:coreProperties>
</file>