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33E0E46-72A1-48EB-9CC9-F04ACB3127C9}" type="datetimeFigureOut">
              <a:rPr lang="ar-IQ" smtClean="0"/>
              <a:t>28/02/1445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F04EA3D-11CA-4EFD-8A33-A714BFC991B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6609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98F07-3E54-46DF-8963-6D22C2BC050D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582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28A7-F051-40DE-9942-1565B9B3406E}" type="datetimeFigureOut">
              <a:rPr lang="ar-IQ" smtClean="0"/>
              <a:t>28/02/1445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EB84-FFF0-4724-A710-5B05C55236E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055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28A7-F051-40DE-9942-1565B9B3406E}" type="datetimeFigureOut">
              <a:rPr lang="ar-IQ" smtClean="0"/>
              <a:t>28/02/1445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EB84-FFF0-4724-A710-5B05C55236E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288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28A7-F051-40DE-9942-1565B9B3406E}" type="datetimeFigureOut">
              <a:rPr lang="ar-IQ" smtClean="0"/>
              <a:t>28/02/1445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EB84-FFF0-4724-A710-5B05C55236E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719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28A7-F051-40DE-9942-1565B9B3406E}" type="datetimeFigureOut">
              <a:rPr lang="ar-IQ" smtClean="0"/>
              <a:t>28/02/1445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EB84-FFF0-4724-A710-5B05C55236E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6501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28A7-F051-40DE-9942-1565B9B3406E}" type="datetimeFigureOut">
              <a:rPr lang="ar-IQ" smtClean="0"/>
              <a:t>28/02/1445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EB84-FFF0-4724-A710-5B05C55236E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010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28A7-F051-40DE-9942-1565B9B3406E}" type="datetimeFigureOut">
              <a:rPr lang="ar-IQ" smtClean="0"/>
              <a:t>28/02/1445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EB84-FFF0-4724-A710-5B05C55236E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5044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28A7-F051-40DE-9942-1565B9B3406E}" type="datetimeFigureOut">
              <a:rPr lang="ar-IQ" smtClean="0"/>
              <a:t>28/02/1445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EB84-FFF0-4724-A710-5B05C55236E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228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28A7-F051-40DE-9942-1565B9B3406E}" type="datetimeFigureOut">
              <a:rPr lang="ar-IQ" smtClean="0"/>
              <a:t>28/02/1445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EB84-FFF0-4724-A710-5B05C55236E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639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28A7-F051-40DE-9942-1565B9B3406E}" type="datetimeFigureOut">
              <a:rPr lang="ar-IQ" smtClean="0"/>
              <a:t>28/02/1445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EB84-FFF0-4724-A710-5B05C55236E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9443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28A7-F051-40DE-9942-1565B9B3406E}" type="datetimeFigureOut">
              <a:rPr lang="ar-IQ" smtClean="0"/>
              <a:t>28/02/1445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EB84-FFF0-4724-A710-5B05C55236E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5601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B28A7-F051-40DE-9942-1565B9B3406E}" type="datetimeFigureOut">
              <a:rPr lang="ar-IQ" smtClean="0"/>
              <a:t>28/02/1445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9EB84-FFF0-4724-A710-5B05C55236E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2175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B28A7-F051-40DE-9942-1565B9B3406E}" type="datetimeFigureOut">
              <a:rPr lang="ar-IQ" smtClean="0"/>
              <a:t>28/02/1445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9EB84-FFF0-4724-A710-5B05C55236E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207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15068" y="276202"/>
            <a:ext cx="9144000" cy="1102222"/>
          </a:xfrm>
        </p:spPr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ANALYTICAL CHEMISTRY</a:t>
            </a:r>
            <a:endParaRPr lang="ar-IQ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3999" y="1787857"/>
            <a:ext cx="10213075" cy="3469943"/>
          </a:xfrm>
        </p:spPr>
        <p:txBody>
          <a:bodyPr>
            <a:normAutofit/>
          </a:bodyPr>
          <a:lstStyle/>
          <a:p>
            <a:r>
              <a:rPr lang="en-US" sz="4000" smtClean="0">
                <a:solidFill>
                  <a:srgbClr val="0070C0"/>
                </a:solidFill>
              </a:rPr>
              <a:t>LECTURE-13</a:t>
            </a:r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BY</a:t>
            </a:r>
            <a:endParaRPr lang="ar-IQ" sz="4000" dirty="0" smtClean="0">
              <a:solidFill>
                <a:srgbClr val="0070C0"/>
              </a:solidFill>
            </a:endParaRPr>
          </a:p>
          <a:p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Dr. ABBAS HASAN FARIS</a:t>
            </a:r>
            <a:endParaRPr lang="ar-IQ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18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218364"/>
            <a:ext cx="11144534" cy="5958599"/>
          </a:xfrm>
        </p:spPr>
        <p:txBody>
          <a:bodyPr/>
          <a:lstStyle/>
          <a:p>
            <a:pPr algn="l" rtl="0"/>
            <a:r>
              <a:rPr lang="en-US" sz="3600" b="1" dirty="0" smtClean="0">
                <a:solidFill>
                  <a:srgbClr val="FF0000"/>
                </a:solidFill>
              </a:rPr>
              <a:t>REFERENCES</a:t>
            </a:r>
          </a:p>
          <a:p>
            <a:pPr marL="0" indent="0"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- </a:t>
            </a:r>
            <a:r>
              <a:rPr lang="en-US" dirty="0"/>
              <a:t>Quantitative Chemical Analysis, Daniel C. Harris, W. H. Freeman and Co., 9th edition, ISBN 978-1-4641-3538-5</a:t>
            </a:r>
            <a:endParaRPr lang="ar-IQ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49645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</Words>
  <Application>Microsoft Office PowerPoint</Application>
  <PresentationFormat>شاشة عريضة</PresentationFormat>
  <Paragraphs>8</Paragraphs>
  <Slides>2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Times New Roman</vt:lpstr>
      <vt:lpstr>نسق Office</vt:lpstr>
      <vt:lpstr>ANALYTICAL CHEMISTRY</vt:lpstr>
      <vt:lpstr>عرض تقديمي في PowerPoint</vt:lpstr>
    </vt:vector>
  </TitlesOfParts>
  <Company>Al-Qaisar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CHEMISTRY</dc:title>
  <dc:creator>fas</dc:creator>
  <cp:lastModifiedBy>fas</cp:lastModifiedBy>
  <cp:revision>2</cp:revision>
  <dcterms:created xsi:type="dcterms:W3CDTF">2023-09-13T04:42:25Z</dcterms:created>
  <dcterms:modified xsi:type="dcterms:W3CDTF">2023-09-13T04:45:29Z</dcterms:modified>
</cp:coreProperties>
</file>